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4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1E6EAC-2F12-4024-9850-7C6E1A5C5E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9B0BFA9-E4C5-419C-BF5D-953E81491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BA9971-433C-40E1-9809-2DB6093F4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7124-859B-42F7-A8D6-A139556EBD9D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31FBDE-D013-4759-A3C7-B47A9D4B0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7E00FD-ED9E-479C-800A-E2EF2C789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2F012-DD8A-4BC3-8E5B-B6EA293136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0749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C62DAC-4A7C-4876-93CE-B058194DB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8037003-28C2-43A1-8194-24B9AE000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9CE124-3B51-48CD-BD9F-E2FB6A0D3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7124-859B-42F7-A8D6-A139556EBD9D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B350A9-FC13-4142-AF43-6027E91B8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591C4E-F0CF-4ADB-BDAF-7822AB1F3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2F012-DD8A-4BC3-8E5B-B6EA293136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9034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D6C29AB-6FF6-4FF9-9111-B581CD6930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A49B529-7139-4384-8F15-9E69B5A4A3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9CE49B-A7F6-4BE8-94FB-79DB9AA96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7124-859B-42F7-A8D6-A139556EBD9D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50801A-D3A0-4717-8893-6786A9D45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2DE88A-309E-48C0-A220-1D143CADB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2F012-DD8A-4BC3-8E5B-B6EA293136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6836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D9C8F5-21A3-40E8-B62F-288A0A66D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901869" cy="2387600"/>
          </a:xfrm>
        </p:spPr>
        <p:txBody>
          <a:bodyPr anchor="b"/>
          <a:lstStyle>
            <a:lvl1pPr algn="ctr">
              <a:defRPr sz="6000">
                <a:latin typeface="Source Sans Pro Black" panose="020B0803030403020204" pitchFamily="34" charset="0"/>
                <a:ea typeface="Source Sans Pro Black" panose="020B08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8EAB818-BAE9-4FDF-A7B5-17F736B6E0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890186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A2E813-76DC-4628-95E3-A32291D89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95B55F8C-6501-4C5C-B174-CB5E94A5D12E}" type="datetime4">
              <a:rPr lang="de-DE" smtClean="0"/>
              <a:pPr/>
              <a:t>4. Oktober 2022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6189D9-1A14-4F1A-BAD3-B6D51EDFF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Hölzel Verlag</a:t>
            </a:r>
            <a:br>
              <a:rPr lang="de-DE"/>
            </a:br>
            <a:r>
              <a:rPr lang="de-DE"/>
              <a:t>Autorin: Mag. Vorname Nachname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6C897D-A887-4E84-94DA-DEA9586E3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90986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8F6521-E070-4141-AA17-191F3063E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26731CBF-DB3A-4A8D-A8BC-089C24BD0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99A39F3F-8C9F-42B4-9C10-A87D8C64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61F92-EA47-4C51-A29A-B8AB4EF3E94C}" type="datetime4">
              <a:rPr lang="de-DE" smtClean="0"/>
              <a:t>4. Oktober 2022</a:t>
            </a:fld>
            <a:endParaRPr lang="de-AT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E9C27D9B-7FA9-4813-A74D-7694D6924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Titel © Hölzel Verlag</a:t>
            </a:r>
            <a:br>
              <a:rPr lang="de-DE" dirty="0"/>
            </a:br>
            <a:r>
              <a:rPr lang="de-DE" dirty="0"/>
              <a:t>Autorin: Mag. Vorname Nachname</a:t>
            </a:r>
            <a:endParaRPr lang="de-AT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A716E663-7A53-4D95-AF72-26DD27211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190000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358FD-2ACE-4E8E-9321-20B90F8C7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9568382" cy="2852737"/>
          </a:xfrm>
        </p:spPr>
        <p:txBody>
          <a:bodyPr anchor="b"/>
          <a:lstStyle>
            <a:lvl1pPr>
              <a:defRPr sz="6000">
                <a:latin typeface="Source Sans Pro Black" panose="020B0803030403020204" pitchFamily="34" charset="0"/>
                <a:ea typeface="Source Sans Pro Black" panose="020B08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6F5635-F64F-4711-BEDD-164723D2F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30332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8D8BC-984E-4744-B07C-12C2A809C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AA6ADE-C63F-45CA-B8F8-F7C5F04E84C3}" type="datetime4">
              <a:rPr lang="de-DE" smtClean="0"/>
              <a:t>4. Oktober 2022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BD1691-C3EB-4781-9018-58D9BAC7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Titel © Hölzel Verlag</a:t>
            </a:r>
            <a:br>
              <a:rPr lang="de-DE" dirty="0"/>
            </a:br>
            <a:r>
              <a:rPr lang="de-DE" dirty="0"/>
              <a:t>Autorin: Mag. Vorname Nachname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BB2ED1-83F4-4665-8F80-23BBB8A1E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14616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601CE-CDBD-419C-BAE4-C9C79DACF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270563-E777-4902-BAED-8465F53F61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3304" y="1991169"/>
            <a:ext cx="4937333" cy="4185794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E54272-2D9D-410A-A265-63A86E503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04040" y="2001679"/>
            <a:ext cx="4937333" cy="4185793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58A8758-D75A-42FA-9433-2E7F6F100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 dirty="0"/>
              <a:t>Oktober 2022</a:t>
            </a:r>
            <a:endParaRPr lang="de-AT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1FD6ACBA-842C-422B-96BA-14672555A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Hölzel Verlag</a:t>
            </a:r>
            <a:br>
              <a:rPr lang="de-DE"/>
            </a:br>
            <a:r>
              <a:rPr lang="de-DE"/>
              <a:t>Autorin: Mag. Vorname Nachname</a:t>
            </a:r>
            <a:endParaRPr lang="de-AT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27554C38-8847-4DAD-B297-CD043009E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53063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3E91D2-35F6-4B52-A5A8-EF6C25ACB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868" y="994156"/>
            <a:ext cx="9551898" cy="1022351"/>
          </a:xfrm>
        </p:spPr>
        <p:txBody>
          <a:bodyPr/>
          <a:lstStyle>
            <a:lvl1pPr>
              <a:defRPr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A22191-03DB-410F-B375-7766DC99C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4888" y="2073285"/>
            <a:ext cx="4979623" cy="505360"/>
          </a:xfrm>
        </p:spPr>
        <p:txBody>
          <a:bodyPr anchor="b"/>
          <a:lstStyle>
            <a:lvl1pPr marL="0" indent="0">
              <a:buNone/>
              <a:defRPr sz="2400" b="0"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30075B-011B-4C88-919A-E773FD8AA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398" y="2755841"/>
            <a:ext cx="4979623" cy="351790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7555F3-2E0C-4484-8691-344879AA3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04040" y="2062775"/>
            <a:ext cx="4971516" cy="505359"/>
          </a:xfrm>
        </p:spPr>
        <p:txBody>
          <a:bodyPr anchor="b"/>
          <a:lstStyle>
            <a:lvl1pPr marL="0" indent="0">
              <a:buNone/>
              <a:defRPr sz="2400" b="1"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AAD3DEC-249F-433F-A019-12E164E37C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3528" y="2755841"/>
            <a:ext cx="4971516" cy="351790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EA4CF84-DAEF-4D16-A44C-6E35288FE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04A50673-50F7-4089-B21A-5E5E8871A858}" type="datetime4">
              <a:rPr lang="de-DE" smtClean="0"/>
              <a:pPr/>
              <a:t>4. Oktober 2022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6C6227-866F-41E4-B2A2-892D84EDE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Hölzel Verlag</a:t>
            </a:r>
            <a:br>
              <a:rPr lang="de-DE"/>
            </a:br>
            <a:r>
              <a:rPr lang="de-DE"/>
              <a:t>Autorin: Mag. Vorname Nachname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B709A2F-5AB2-47D8-B451-5D1D716EC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26728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7899D6-636D-418B-95EA-FCB110375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27A50F7-EC16-454A-BC02-F01232A9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4118F83B-3D50-4F15-904A-78A2ED6A91AF}" type="datetime4">
              <a:rPr lang="de-DE" smtClean="0"/>
              <a:pPr/>
              <a:t>4. Oktober 2022</a:t>
            </a:fld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CA48072-E37A-492B-8FB7-3BB7CB8BE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Hölzel Verlag</a:t>
            </a:r>
            <a:br>
              <a:rPr lang="de-DE"/>
            </a:br>
            <a:r>
              <a:rPr lang="de-DE"/>
              <a:t>Autorin: Mag. Vorname Nachname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49287E1-8675-4D97-B42A-587FBF294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986253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5F6366-0CCE-4917-90B3-A6A4BB832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48EDF6AA-310C-476A-B25A-59EC41C9628B}" type="datetime4">
              <a:rPr lang="de-DE" smtClean="0"/>
              <a:pPr/>
              <a:t>4. Oktober 2022</a:t>
            </a:fld>
            <a:endParaRPr lang="de-AT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FD462A7-FC26-4A9F-B302-ED1FA571F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Hölzel Verlag</a:t>
            </a:r>
            <a:br>
              <a:rPr lang="de-DE"/>
            </a:br>
            <a:r>
              <a:rPr lang="de-DE"/>
              <a:t>Autorin: Mag. Vorname Nachname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1B06FB-8973-417F-9426-1FE175B9F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504497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4D4A99-3965-4996-A08C-9778A33E4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46C335-CDFA-47CE-A04E-4917B4A29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24268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F41E64C-0AA2-44C1-888C-F63B6475B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30452"/>
            <a:ext cx="3932237" cy="363853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335935-1769-4359-9351-2719F0DC7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8DF9EDBB-DD6B-4C55-B3A7-2EB9FA894721}" type="datetime4">
              <a:rPr lang="de-DE" smtClean="0"/>
              <a:pPr/>
              <a:t>4. Oktober 2022</a:t>
            </a:fld>
            <a:endParaRPr lang="de-AT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E6C76F7-AD5E-4C64-9CB3-7AA89BB63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Hölzel Verlag</a:t>
            </a:r>
            <a:br>
              <a:rPr lang="de-DE"/>
            </a:br>
            <a:r>
              <a:rPr lang="de-DE"/>
              <a:t>Autorin: Mag. Vorname Nachname</a:t>
            </a:r>
            <a:endParaRPr lang="de-AT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0468BE-0251-49AD-A0FA-EC30C247E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9233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CBF855-FC49-4C6D-884E-D511583DD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51F44D-FD9D-46D9-8626-0177CF79B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32FDCF-414C-4AB8-A502-1F414330A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7124-859B-42F7-A8D6-A139556EBD9D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7920F6-7FEC-44D6-AFF7-D46FD12E2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ECBCCC-3096-401F-967F-002A87855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2F012-DD8A-4BC3-8E5B-B6EA293136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62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DF4FE0-1200-48BD-BAE7-C69BACCC6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809125" cy="17130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BF495F9-D27B-4AEB-94B5-567BD38C42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22559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B1F4D8-D3DA-43A0-8F44-7ECB46557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897024"/>
            <a:ext cx="3809124" cy="297196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F45794-A9B3-4A90-AF32-CE395FCA7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EED4E90E-F387-4B2F-92B0-298CADD4F606}" type="datetime4">
              <a:rPr lang="de-DE" smtClean="0"/>
              <a:pPr/>
              <a:t>4. Oktober 2022</a:t>
            </a:fld>
            <a:endParaRPr lang="de-AT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76E9FD-4AE7-41D4-A7CD-19ECC9385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Hölzel Verlag</a:t>
            </a:r>
            <a:br>
              <a:rPr lang="de-DE"/>
            </a:br>
            <a:r>
              <a:rPr lang="de-DE"/>
              <a:t>Autorin: Mag. Vorname Nachname</a:t>
            </a:r>
            <a:endParaRPr lang="de-AT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EAFC43-BD88-4348-9AF5-4A4E6F54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5687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C7E174-A63C-4EF5-9967-02ADFADAC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A5C569-478B-4179-A8BB-BD65705C5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8D614F-BC9A-4D74-B718-E29B33D46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7124-859B-42F7-A8D6-A139556EBD9D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092CC8-3E35-47F5-A1FC-2553AC706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7091C9-13ED-4588-8435-E69345E16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2F012-DD8A-4BC3-8E5B-B6EA293136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4295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923073-4797-40AC-89C0-B4DC8D9A4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75FE07-07B7-4134-9488-AF8D53EC2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FC1F91C-7D7B-4EFF-8ED3-9902261018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C7AD3A0-D9E3-4E6E-95EB-F648FF0E6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7124-859B-42F7-A8D6-A139556EBD9D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9E9724-6026-41F5-BC19-975A3D70B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B2900C-9C49-4440-90BF-FC8072E07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2F012-DD8A-4BC3-8E5B-B6EA293136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4447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5C16BB-2309-4287-A171-DCD020708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6710F8-BA30-4A92-A2E3-17A74BD6A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92277FD-816B-4F4B-A202-AC59B1A8BA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A7207EA-AF95-4886-A725-12DFB05B41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44524D8-AE37-4F9F-99BB-359F2F6792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9256B53-15A5-4537-BC34-D7343D8DA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7124-859B-42F7-A8D6-A139556EBD9D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CB704D5-1278-4C4F-AB94-CFE23BCBF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5060A36-0667-43E3-8B1A-3F8C3B110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2F012-DD8A-4BC3-8E5B-B6EA293136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04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65DDF2-8C84-4F7F-9CBD-4C942FC81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DB60512-4ECB-4CA5-83F9-F5A73564D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7124-859B-42F7-A8D6-A139556EBD9D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5F79282-F6F3-4A71-ADA1-A344F0231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E51F2BA-DDAF-4D63-8612-25FBC0763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2F012-DD8A-4BC3-8E5B-B6EA293136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15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9E745BA-4A5B-4E61-812A-880F75CB9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7124-859B-42F7-A8D6-A139556EBD9D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FF9EA43-8C18-4450-B285-98E8904F5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34DA4AA-1DC7-4D48-AAA3-D92D98ECA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2F012-DD8A-4BC3-8E5B-B6EA293136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317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1FC731-B391-47EE-BA8B-9605B7BA7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C38AF5-582F-4F5E-862F-356DE8E68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A21E179-A7F0-4943-921B-9021040A67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4AEDC9-E3D9-478F-BBB2-4FD1C784F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7124-859B-42F7-A8D6-A139556EBD9D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A701242-3FE4-49BF-B968-09A22B0D8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FBCC08E-32CC-44B1-8697-66D9A0185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2F012-DD8A-4BC3-8E5B-B6EA293136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350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683CE6-3024-483E-B4D1-1A01BD656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D65ED7E-CD11-4016-897A-3079EB979C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FA7FD38-950F-444B-B8AF-30CA57746A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F342CF8-777E-4137-9790-23EC5FD86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7124-859B-42F7-A8D6-A139556EBD9D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1F6B0FA-611E-4ACE-B42B-10CBCE645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0AA06B6-D647-4A8C-815D-35AE81B56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2F012-DD8A-4BC3-8E5B-B6EA293136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463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AF22D46-856B-4D6F-96FA-5D864192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C04A9A5-E1B4-4308-A422-DB95E8CE4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AC522C-C6C8-408D-BA10-DB8559790B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17124-859B-42F7-A8D6-A139556EBD9D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401CA6-066B-4470-8333-B49831405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361E3B-BF20-4DAE-8228-F9DE0359C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2F012-DD8A-4BC3-8E5B-B6EA293136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661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48032E1-B685-4196-89DF-67AD9B030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90" y="943163"/>
            <a:ext cx="10208175" cy="1119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BA929B-5489-48A2-9D5F-0AD70528F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3810" y="2228193"/>
            <a:ext cx="10208175" cy="3948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91CA0A-337F-4AD4-B145-451FCCCF3C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74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 dirty="0"/>
              <a:t>Oktober 2022</a:t>
            </a:r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7BF3AD-BCED-460A-9D53-8C1FE65740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 dirty="0"/>
              <a:t>Grundlagen CSS © Hölzel Verlag</a:t>
            </a:r>
            <a:br>
              <a:rPr lang="de-DE" dirty="0"/>
            </a:br>
            <a:r>
              <a:rPr lang="de-DE" dirty="0"/>
              <a:t>Autorin: Mag. Vorname Nachname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99FE17-D6D0-4C93-B7D6-28B5DE8B8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 dirty="0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0" name="Untertitel 2">
            <a:extLst>
              <a:ext uri="{FF2B5EF4-FFF2-40B4-BE49-F238E27FC236}">
                <a16:creationId xmlns:a16="http://schemas.microsoft.com/office/drawing/2014/main" id="{5CE0258B-2AD2-4D48-83F2-4C7FBFD6511C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10450572" y="5592532"/>
            <a:ext cx="2687931" cy="2063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00" dirty="0">
                <a:solidFill>
                  <a:srgbClr val="00A7E7"/>
                </a:solidFill>
              </a:rPr>
              <a:t>hoelzel.at/</a:t>
            </a:r>
            <a:r>
              <a:rPr lang="de-DE" sz="1000" dirty="0" err="1">
                <a:solidFill>
                  <a:srgbClr val="00A7E7"/>
                </a:solidFill>
              </a:rPr>
              <a:t>wissenplus</a:t>
            </a:r>
            <a:endParaRPr lang="de-AT" sz="1000" dirty="0">
              <a:solidFill>
                <a:srgbClr val="00A7E7"/>
              </a:solidFill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4885B0D0-4514-46F1-B394-F713285117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931" b="23455"/>
          <a:stretch/>
        </p:blipFill>
        <p:spPr>
          <a:xfrm>
            <a:off x="2225561" y="460987"/>
            <a:ext cx="9595148" cy="8226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F87FC6A9-C6AC-40D7-9BDA-48F477115992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17" y="209002"/>
            <a:ext cx="2025864" cy="47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89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Source Sans Pro Semibold" panose="020B0603030403020204" pitchFamily="34" charset="0"/>
          <a:ea typeface="Source Sans Pro Semibold" panose="020B060303040302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D226FC-1489-4832-B924-3694D6E842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E218B7-A082-4850-8596-B04B8945C2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5054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9586F5-19E2-F600-8CB2-ED5F97359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HTML vs. CSS</a:t>
            </a:r>
            <a:endParaRPr lang="de-AT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7162A65-BD5B-CB7D-4322-E3836EBCA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ource Sans Pro ExtraLight" panose="020B0303030403020204" pitchFamily="34" charset="0"/>
                <a:ea typeface="Source Sans Pro ExtraLight" panose="020B0303030403020204" pitchFamily="34" charset="0"/>
                <a:cs typeface="+mn-cs"/>
              </a:rPr>
              <a:t>Oktober 2022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ource Sans Pro ExtraLight" panose="020B0303030403020204" pitchFamily="34" charset="0"/>
              <a:ea typeface="Source Sans Pro ExtraLight" panose="020B0303030403020204" pitchFamily="34" charset="0"/>
              <a:cs typeface="+mn-cs"/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3257F2-57C5-1386-F55D-D03A0E52A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ource Sans Pro ExtraLight" panose="020B0303030403020204" pitchFamily="34" charset="0"/>
                <a:ea typeface="Source Sans Pro ExtraLight" panose="020B0303030403020204" pitchFamily="34" charset="0"/>
                <a:cs typeface="+mn-cs"/>
              </a:rPr>
              <a:t>WissenPlus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ource Sans Pro ExtraLight" panose="020B0303030403020204" pitchFamily="34" charset="0"/>
                <a:ea typeface="Source Sans Pro ExtraLight" panose="020B0303030403020204" pitchFamily="34" charset="0"/>
                <a:cs typeface="+mn-cs"/>
              </a:rPr>
              <a:t> © Hölzel Verlag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ource Sans Pro ExtraLight" panose="020B0303030403020204" pitchFamily="34" charset="0"/>
                <a:ea typeface="Source Sans Pro ExtraLight" panose="020B0303030403020204" pitchFamily="34" charset="0"/>
                <a:cs typeface="+mn-cs"/>
              </a:rPr>
              <a:t>Autorin: Ing. Birgit Aflenzer, </a:t>
            </a:r>
            <a:r>
              <a:rPr kumimoji="0" lang="de-D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ource Sans Pro ExtraLight" panose="020B0303030403020204" pitchFamily="34" charset="0"/>
                <a:ea typeface="Source Sans Pro ExtraLight" panose="020B0303030403020204" pitchFamily="34" charset="0"/>
                <a:cs typeface="+mn-cs"/>
              </a:rPr>
              <a:t>MSc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ource Sans Pro ExtraLight" panose="020B0303030403020204" pitchFamily="34" charset="0"/>
              <a:ea typeface="Source Sans Pro ExtraLight" panose="020B0303030403020204" pitchFamily="34" charset="0"/>
              <a:cs typeface="+mn-cs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E96535-C358-5EAF-1305-59EB8385A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ource Sans Pro ExtraLight" panose="020B0303030403020204" pitchFamily="34" charset="0"/>
                <a:ea typeface="Source Sans Pro ExtraLight" panose="020B0303030403020204" pitchFamily="34" charset="0"/>
                <a:cs typeface="+mn-cs"/>
              </a:rPr>
              <a:t>Folie </a:t>
            </a:r>
            <a:fld id="{40A49812-D55C-4B99-98E4-CFDCF0E18220}" type="slidenum">
              <a:rPr kumimoji="0" lang="de-A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ource Sans Pro ExtraLight" panose="020B0303030403020204" pitchFamily="34" charset="0"/>
                <a:ea typeface="Source Sans Pro ExtraLight" panose="020B0303030403020204" pitchFamily="34" charset="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ource Sans Pro ExtraLight" panose="020B0303030403020204" pitchFamily="34" charset="0"/>
              <a:ea typeface="Source Sans Pro ExtraLight" panose="020B0303030403020204" pitchFamily="34" charset="0"/>
              <a:cs typeface="+mn-cs"/>
            </a:endParaRPr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C7FC3FE6-899A-FFFD-77B1-90E249B7E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91169"/>
            <a:ext cx="4937333" cy="4185794"/>
          </a:xfrm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de-AT" b="1" dirty="0"/>
              <a:t>HTML </a:t>
            </a:r>
            <a:r>
              <a:rPr lang="de-AT" sz="1600" i="1" dirty="0"/>
              <a:t>(Hypertext Markup Language)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AT" dirty="0"/>
              <a:t>Auszeichnungssprache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AT" dirty="0"/>
              <a:t>Struktur und Aufbau von Webseiten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AT" dirty="0"/>
              <a:t>&lt;</a:t>
            </a:r>
            <a:r>
              <a:rPr lang="de-AT" dirty="0" err="1"/>
              <a:t>html</a:t>
            </a:r>
            <a:r>
              <a:rPr lang="de-AT" dirty="0"/>
              <a:t>&gt;&lt;/</a:t>
            </a:r>
            <a:r>
              <a:rPr lang="de-AT" dirty="0" err="1"/>
              <a:t>html</a:t>
            </a:r>
            <a:r>
              <a:rPr lang="de-AT" dirty="0"/>
              <a:t>&gt;</a:t>
            </a:r>
          </a:p>
        </p:txBody>
      </p:sp>
      <p:sp>
        <p:nvSpPr>
          <p:cNvPr id="14" name="Inhaltsplatzhalter 4">
            <a:extLst>
              <a:ext uri="{FF2B5EF4-FFF2-40B4-BE49-F238E27FC236}">
                <a16:creationId xmlns:a16="http://schemas.microsoft.com/office/drawing/2014/main" id="{ED2725FB-E493-4C47-5C3D-0749518BA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1169"/>
            <a:ext cx="4937333" cy="4185793"/>
          </a:xfrm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de-AT" b="1" dirty="0"/>
              <a:t>CSS </a:t>
            </a:r>
            <a:r>
              <a:rPr lang="de-AT" sz="2000" i="1" dirty="0"/>
              <a:t>(Cascading Style Sheets)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AT" dirty="0"/>
              <a:t>„Formatvorlagen“</a:t>
            </a:r>
          </a:p>
          <a:p>
            <a:pPr marL="179388" indent="-179388">
              <a:buFont typeface="Wingdings" panose="05000000000000000000" pitchFamily="2" charset="2"/>
              <a:buChar char="§"/>
            </a:pPr>
            <a:r>
              <a:rPr lang="de-AT" dirty="0"/>
              <a:t>Design/Gestaltung von Text und HTML-Elementen auf Webseiten</a:t>
            </a:r>
          </a:p>
          <a:p>
            <a:pPr marL="179388" indent="-179388">
              <a:buFont typeface="Wingdings" panose="05000000000000000000" pitchFamily="2" charset="2"/>
              <a:buChar char="§"/>
            </a:pPr>
            <a:r>
              <a:rPr lang="de-AT" dirty="0"/>
              <a:t>{ }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C3FC1C3-31C9-7368-57E1-124C74FCBC1F}"/>
              </a:ext>
            </a:extLst>
          </p:cNvPr>
          <p:cNvSpPr txBox="1"/>
          <p:nvPr/>
        </p:nvSpPr>
        <p:spPr>
          <a:xfrm>
            <a:off x="5018117" y="5413924"/>
            <a:ext cx="20033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5400" b="1" i="0" u="none" strike="noStrike" kern="1200" cap="none" spc="0" normalizeH="0" baseline="0" noProof="0" dirty="0">
                <a:ln>
                  <a:noFill/>
                </a:ln>
                <a:solidFill>
                  <a:srgbClr val="E71E73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VS.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BFA616B-927E-AAC7-4862-4541B5357A79}"/>
              </a:ext>
            </a:extLst>
          </p:cNvPr>
          <p:cNvSpPr txBox="1"/>
          <p:nvPr/>
        </p:nvSpPr>
        <p:spPr>
          <a:xfrm>
            <a:off x="4210397" y="4995949"/>
            <a:ext cx="346225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Trennung von Inhalt &amp; Design!</a:t>
            </a:r>
          </a:p>
        </p:txBody>
      </p:sp>
    </p:spTree>
    <p:extLst>
      <p:ext uri="{BB962C8B-B14F-4D97-AF65-F5344CB8AC3E}">
        <p14:creationId xmlns:p14="http://schemas.microsoft.com/office/powerpoint/2010/main" val="3544812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Breitbild</PresentationFormat>
  <Paragraphs>15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13" baseType="lpstr">
      <vt:lpstr>Arial</vt:lpstr>
      <vt:lpstr>Calibri</vt:lpstr>
      <vt:lpstr>Calibri Light</vt:lpstr>
      <vt:lpstr>Source Sans Pro</vt:lpstr>
      <vt:lpstr>Source Sans Pro Black</vt:lpstr>
      <vt:lpstr>Source Sans Pro ExtraLight</vt:lpstr>
      <vt:lpstr>Source Sans Pro Semibold</vt:lpstr>
      <vt:lpstr>Verdana</vt:lpstr>
      <vt:lpstr>Wingdings</vt:lpstr>
      <vt:lpstr>Office</vt:lpstr>
      <vt:lpstr>1_Office</vt:lpstr>
      <vt:lpstr>PowerPoint-Präsentation</vt:lpstr>
      <vt:lpstr>HTML vs. CSS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Eva Kastelliz</dc:creator>
  <cp:lastModifiedBy>Eva Kastelliz</cp:lastModifiedBy>
  <cp:revision>1</cp:revision>
  <dcterms:created xsi:type="dcterms:W3CDTF">2022-10-04T10:27:43Z</dcterms:created>
  <dcterms:modified xsi:type="dcterms:W3CDTF">2022-10-04T10:27:52Z</dcterms:modified>
</cp:coreProperties>
</file>